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6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3" r:id="rId6"/>
    <p:sldId id="261" r:id="rId7"/>
    <p:sldId id="262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90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8CE4D-53C7-4FAF-B5BF-9F1F1EC9A5EA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5BA96-C12F-4543-BFB8-C7EF69AA7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50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E5BA96-C12F-4543-BFB8-C7EF69AA72D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213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dirty="0"/>
              <a:t>* Возможно, будет организована медиа смена в «Орленке» в 2021г.</a:t>
            </a:r>
          </a:p>
          <a:p>
            <a:pPr marL="0" indent="0">
              <a:buFont typeface="Arial" charset="0"/>
              <a:buNone/>
            </a:pPr>
            <a:r>
              <a:rPr lang="ru-RU" dirty="0"/>
              <a:t>* Сроки</a:t>
            </a:r>
            <a:r>
              <a:rPr lang="ru-RU" baseline="0" dirty="0"/>
              <a:t> еще будут уточняться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5BA96-C12F-4543-BFB8-C7EF69AA72D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02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ADFB34D-023A-435A-95B7-A98AE497BEA9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18C078D-8AFD-4BB8-9D02-1D1142F3C4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708920"/>
            <a:ext cx="9144000" cy="2016224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«Игротека»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Проект для школьников  от 11 лет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C3EF40-E9C8-4BA8-A763-79A7074AE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83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91264" cy="57606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Цель проекта и 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25143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34C09F-6344-468E-909C-715AC7151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0"/>
            <a:ext cx="3851920" cy="12839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82A957-E042-4357-9152-8CFF4BCFB7CC}"/>
              </a:ext>
            </a:extLst>
          </p:cNvPr>
          <p:cNvSpPr/>
          <p:nvPr/>
        </p:nvSpPr>
        <p:spPr>
          <a:xfrm>
            <a:off x="607500" y="2204864"/>
            <a:ext cx="7931224" cy="122413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создание условий для социально-позитивного общения детей и подростков поверх социальных барьеров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A3F647-C807-4382-8C87-D344502A4A14}"/>
              </a:ext>
            </a:extLst>
          </p:cNvPr>
          <p:cNvSpPr/>
          <p:nvPr/>
        </p:nvSpPr>
        <p:spPr>
          <a:xfrm>
            <a:off x="3821088" y="1579664"/>
            <a:ext cx="14401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Цель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BDA53ED-D363-4DF0-9BA6-ECB037EEC0D6}"/>
              </a:ext>
            </a:extLst>
          </p:cNvPr>
          <p:cNvSpPr/>
          <p:nvPr/>
        </p:nvSpPr>
        <p:spPr>
          <a:xfrm>
            <a:off x="4319972" y="2023160"/>
            <a:ext cx="504056" cy="181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88ED2B-D4B1-4903-BEC2-F24057184512}"/>
              </a:ext>
            </a:extLst>
          </p:cNvPr>
          <p:cNvSpPr/>
          <p:nvPr/>
        </p:nvSpPr>
        <p:spPr>
          <a:xfrm>
            <a:off x="580068" y="4730463"/>
            <a:ext cx="7931224" cy="12332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создание комфортной эмоциональной среды для обучения в игровой форме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13E6116-F3DD-40C1-8B2D-D492602B1303}"/>
              </a:ext>
            </a:extLst>
          </p:cNvPr>
          <p:cNvSpPr/>
          <p:nvPr/>
        </p:nvSpPr>
        <p:spPr>
          <a:xfrm>
            <a:off x="3821088" y="3970740"/>
            <a:ext cx="1440160" cy="443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Содержание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971CFDFE-C61C-409D-B4BC-F78F05ECF8BE}"/>
              </a:ext>
            </a:extLst>
          </p:cNvPr>
          <p:cNvSpPr/>
          <p:nvPr/>
        </p:nvSpPr>
        <p:spPr>
          <a:xfrm>
            <a:off x="4235134" y="4438037"/>
            <a:ext cx="612068" cy="2924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441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Уникальность</a:t>
            </a:r>
            <a:r>
              <a:rPr lang="ru-RU" sz="3600" dirty="0"/>
              <a:t> </a:t>
            </a:r>
            <a:r>
              <a:rPr lang="ru-RU" sz="3600" dirty="0">
                <a:solidFill>
                  <a:schemeClr val="tx1"/>
                </a:solidFill>
              </a:rPr>
              <a:t>проекта</a:t>
            </a:r>
            <a:r>
              <a:rPr lang="ru-RU" sz="36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132857"/>
            <a:ext cx="8229600" cy="27363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Современная настольная игра – это не только способ проведения досуга, но и отличный инструмент для формирования и развития личности ребенка, который поможет ему пройти периоды адаптации в школе и социализироваться в классе и обществе.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603465-751F-4649-8185-6F71A4DCA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994" y="0"/>
            <a:ext cx="3853006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0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4391400" cy="99060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Зачем все это нужно школьнику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A433EA-D3F0-40B5-B5FD-5793B6287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994" y="0"/>
            <a:ext cx="3853006" cy="1286367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0C1FCE9-52E0-49C2-A819-0881C2E156B0}"/>
              </a:ext>
            </a:extLst>
          </p:cNvPr>
          <p:cNvSpPr/>
          <p:nvPr/>
        </p:nvSpPr>
        <p:spPr>
          <a:xfrm>
            <a:off x="1187624" y="1772816"/>
            <a:ext cx="7499176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Игра – полная смысла деятельность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1C01D04-2F2A-437E-B861-186BEC2439E9}"/>
              </a:ext>
            </a:extLst>
          </p:cNvPr>
          <p:cNvSpPr/>
          <p:nvPr/>
        </p:nvSpPr>
        <p:spPr>
          <a:xfrm>
            <a:off x="1187624" y="2885633"/>
            <a:ext cx="7499176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Общение, обучение, </a:t>
            </a:r>
          </a:p>
          <a:p>
            <a:pPr algn="ctr"/>
            <a:r>
              <a:rPr lang="ru-RU" sz="3200" dirty="0"/>
              <a:t>накопление жизненного опыта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7D337D9-852D-4403-B017-F46E164A059F}"/>
              </a:ext>
            </a:extLst>
          </p:cNvPr>
          <p:cNvSpPr/>
          <p:nvPr/>
        </p:nvSpPr>
        <p:spPr>
          <a:xfrm>
            <a:off x="1178071" y="3998450"/>
            <a:ext cx="7499176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Высокий уровень мотивации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484E0BA-EE21-46C6-9189-00F885D8F833}"/>
              </a:ext>
            </a:extLst>
          </p:cNvPr>
          <p:cNvSpPr/>
          <p:nvPr/>
        </p:nvSpPr>
        <p:spPr>
          <a:xfrm>
            <a:off x="1178071" y="5111267"/>
            <a:ext cx="7489623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Любимая форма деятельности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4E8EC134-3F21-465E-88CD-7191EFFFF803}"/>
              </a:ext>
            </a:extLst>
          </p:cNvPr>
          <p:cNvSpPr/>
          <p:nvPr/>
        </p:nvSpPr>
        <p:spPr>
          <a:xfrm>
            <a:off x="288612" y="1916832"/>
            <a:ext cx="648072" cy="59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C7E1A454-7116-4981-85F5-860CAF20CFCF}"/>
              </a:ext>
            </a:extLst>
          </p:cNvPr>
          <p:cNvSpPr/>
          <p:nvPr/>
        </p:nvSpPr>
        <p:spPr>
          <a:xfrm>
            <a:off x="288612" y="3047651"/>
            <a:ext cx="648072" cy="59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C259BE1-6BD1-4836-9133-E6A11BEAE101}"/>
              </a:ext>
            </a:extLst>
          </p:cNvPr>
          <p:cNvSpPr/>
          <p:nvPr/>
        </p:nvSpPr>
        <p:spPr>
          <a:xfrm>
            <a:off x="288612" y="4160468"/>
            <a:ext cx="648072" cy="59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7CA00E7-CC1E-40AE-93BC-1F5D473A9772}"/>
              </a:ext>
            </a:extLst>
          </p:cNvPr>
          <p:cNvSpPr/>
          <p:nvPr/>
        </p:nvSpPr>
        <p:spPr>
          <a:xfrm>
            <a:off x="288612" y="5273285"/>
            <a:ext cx="648072" cy="59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82436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4391400" cy="99060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Зачем все это нужно педагогу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A433EA-D3F0-40B5-B5FD-5793B6287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994" y="0"/>
            <a:ext cx="3853006" cy="1286367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E4FBEED-CC0F-44BC-A703-4AC67BC8902D}"/>
              </a:ext>
            </a:extLst>
          </p:cNvPr>
          <p:cNvSpPr/>
          <p:nvPr/>
        </p:nvSpPr>
        <p:spPr>
          <a:xfrm>
            <a:off x="1475656" y="1683201"/>
            <a:ext cx="7395214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Формирование и развитие личности ребенка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3E31FB1-2931-454F-9CAB-94E93BECDFB0}"/>
              </a:ext>
            </a:extLst>
          </p:cNvPr>
          <p:cNvSpPr/>
          <p:nvPr/>
        </p:nvSpPr>
        <p:spPr>
          <a:xfrm>
            <a:off x="1475656" y="2933700"/>
            <a:ext cx="7395214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Духовно-нравственное развитие и воспитание обучающихся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DDA8D43-55A2-41F3-B1FB-6F51A501D29C}"/>
              </a:ext>
            </a:extLst>
          </p:cNvPr>
          <p:cNvSpPr/>
          <p:nvPr/>
        </p:nvSpPr>
        <p:spPr>
          <a:xfrm>
            <a:off x="1475656" y="4184199"/>
            <a:ext cx="7395214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Социальная деятельность обучающихся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BE0EF2E-6F55-4C7D-B13E-00F062B444E6}"/>
              </a:ext>
            </a:extLst>
          </p:cNvPr>
          <p:cNvSpPr/>
          <p:nvPr/>
        </p:nvSpPr>
        <p:spPr>
          <a:xfrm>
            <a:off x="1475656" y="5434698"/>
            <a:ext cx="7395214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Эффективное средство активизации деятельности школьников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29D8E2E-B661-4912-87DB-7CFCAAAAA79D}"/>
              </a:ext>
            </a:extLst>
          </p:cNvPr>
          <p:cNvSpPr/>
          <p:nvPr/>
        </p:nvSpPr>
        <p:spPr>
          <a:xfrm>
            <a:off x="467544" y="1883319"/>
            <a:ext cx="648072" cy="59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62A6EF1E-1EBE-4A3D-A282-C680AE0E3906}"/>
              </a:ext>
            </a:extLst>
          </p:cNvPr>
          <p:cNvSpPr/>
          <p:nvPr/>
        </p:nvSpPr>
        <p:spPr>
          <a:xfrm>
            <a:off x="467544" y="4384318"/>
            <a:ext cx="648072" cy="59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1D79F4BE-EA79-4EFE-B9FB-6D34DE6B771A}"/>
              </a:ext>
            </a:extLst>
          </p:cNvPr>
          <p:cNvSpPr/>
          <p:nvPr/>
        </p:nvSpPr>
        <p:spPr>
          <a:xfrm>
            <a:off x="467544" y="3137802"/>
            <a:ext cx="648072" cy="59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3FAA0B8-88A7-419A-97D4-D5FF9B634ED9}"/>
              </a:ext>
            </a:extLst>
          </p:cNvPr>
          <p:cNvSpPr/>
          <p:nvPr/>
        </p:nvSpPr>
        <p:spPr>
          <a:xfrm>
            <a:off x="467544" y="5634816"/>
            <a:ext cx="648072" cy="59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89260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Этапы и сроки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/>
              <a:t>Этап № 1. Информация о запуске Проекта до 13.09.2019 г.</a:t>
            </a:r>
          </a:p>
          <a:p>
            <a:r>
              <a:rPr lang="ru-RU" sz="2600" dirty="0"/>
              <a:t>Этап № 2. Обучение педагогов, желающих реализовать Проект, игровым технологиям посредством видеопрезентаций, видеоконференций </a:t>
            </a:r>
            <a:br>
              <a:rPr lang="ru-RU" sz="2600" dirty="0"/>
            </a:br>
            <a:r>
              <a:rPr lang="ru-RU" sz="2600" dirty="0"/>
              <a:t>и вебинаров в период с ноября 2019 года по май 2020 года.</a:t>
            </a:r>
          </a:p>
          <a:p>
            <a:r>
              <a:rPr lang="ru-RU" sz="2600" dirty="0"/>
              <a:t>Этап № 3. Проведение игр, получение информации о ходе реализации Проекта в образовательных организациях с 01.10.2019 г. по 25.05.2020 г.</a:t>
            </a:r>
          </a:p>
          <a:p>
            <a:r>
              <a:rPr lang="ru-RU" sz="2600" dirty="0"/>
              <a:t>Этап № 4. Конференция педагогов образовательных организаций, отобранных путем случайной выборки, с руководителем Проекта для его совершенствования </a:t>
            </a:r>
            <a:br>
              <a:rPr lang="ru-RU" sz="2600" dirty="0"/>
            </a:br>
            <a:r>
              <a:rPr lang="ru-RU" sz="2600" dirty="0"/>
              <a:t>в период май - июнь 2020 года.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2C93E0-8294-4B98-A203-2C88F7717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994" y="0"/>
            <a:ext cx="3853006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8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Партнеры проекта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 которыми на данном этапе ведутся переговоры о сотрудничестве:</a:t>
            </a:r>
          </a:p>
          <a:p>
            <a:pPr marL="0" indent="0">
              <a:buNone/>
            </a:pPr>
            <a:r>
              <a:rPr lang="ru-RU" dirty="0"/>
              <a:t>Телекомпания «ИГРА-ТВ», НП «Академия ИГР», издательство «Правильные игры».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2D95B1-C686-4B49-A2F8-2F82D8E7A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994" y="0"/>
            <a:ext cx="3853006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25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5803</TotalTime>
  <Words>205</Words>
  <Application>Microsoft Office PowerPoint</Application>
  <PresentationFormat>Экран (4:3)</PresentationFormat>
  <Paragraphs>40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Tw Cen MT</vt:lpstr>
      <vt:lpstr>Wingdings</vt:lpstr>
      <vt:lpstr>Wingdings 2</vt:lpstr>
      <vt:lpstr>Обычная</vt:lpstr>
      <vt:lpstr>«Игротека»</vt:lpstr>
      <vt:lpstr>Цель проекта и содержание</vt:lpstr>
      <vt:lpstr>Уникальность проекта </vt:lpstr>
      <vt:lpstr>Зачем все это нужно школьнику </vt:lpstr>
      <vt:lpstr>Зачем все это нужно педагогу </vt:lpstr>
      <vt:lpstr>Этапы и сроки</vt:lpstr>
      <vt:lpstr>Партнеры проекта</vt:lpstr>
    </vt:vector>
  </TitlesOfParts>
  <Company>MyCompany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Медиграмотность</dc:title>
  <dc:creator>Евгений</dc:creator>
  <cp:lastModifiedBy>Иван Сорсоров</cp:lastModifiedBy>
  <cp:revision>24</cp:revision>
  <cp:lastPrinted>2019-09-10T13:36:21Z</cp:lastPrinted>
  <dcterms:created xsi:type="dcterms:W3CDTF">2019-08-11T14:41:36Z</dcterms:created>
  <dcterms:modified xsi:type="dcterms:W3CDTF">2019-09-10T13:39:16Z</dcterms:modified>
</cp:coreProperties>
</file>